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05E4D-5A37-EE48-1553-BF35CAB57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C03B4-C9F8-63AA-9427-B45113A57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A04BF-C5CE-36F1-6634-7EBDC90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A4481-91AF-4664-4DF9-F7F9C948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E356-5A11-4376-9608-B48C4DE1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55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9C10-C0CA-3B72-5039-61605BDD1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94E00-35F6-D260-014E-5D5597DA4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38BD1-7F6B-CB91-CF65-BFFBEBC3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B0EDE-AD32-86F0-EF9C-03EFD786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03EC-F08C-10F3-FA9B-C0B42D185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7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68B192-47E6-A5C5-5ABD-89E9FFC66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5CD39-EC1C-DC18-6C40-4D5EAE1AF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E92BB-7994-6EAC-279F-0FE5014B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E5166-8456-0228-CC03-CFA95962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E77C6-3405-2B34-A060-977964A09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0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I_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8089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">
          <p15:clr>
            <a:srgbClr val="FBAE40"/>
          </p15:clr>
        </p15:guide>
        <p15:guide id="2" pos="473">
          <p15:clr>
            <a:srgbClr val="FBAE40"/>
          </p15:clr>
        </p15:guide>
        <p15:guide id="3" pos="7194">
          <p15:clr>
            <a:srgbClr val="FBAE40"/>
          </p15:clr>
        </p15:guide>
        <p15:guide id="4" orient="horz" pos="41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02C4B-822C-2C82-4611-F4F883F9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F1D37-33C8-CC7A-2116-F9A0B07F3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8265B-F02A-C7E6-083F-0EFCF5562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B4C58-8BCB-4FC3-D81F-E261E51F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9B00C-12BD-F74B-3A2D-C5CB9983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9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721EC-B391-9C46-96FE-BB07D973D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A437B-75CB-20B2-6E29-BB289823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07BC9-808F-E962-CA26-CDF7921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32EAE-D578-28DC-1444-5C3DAC3F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3F0A2-117D-277D-CA6E-FC8E5D01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0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2357-5F50-AE37-E368-F5837EB3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D4A71-A9E9-FCAE-7427-3A433C09A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BBE69-23CB-F4F1-C40B-DC06F49ED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429F5-010C-3E56-302E-0459846B0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214CA-2C48-97B7-EB08-37BFA10E3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CEFC8-2A34-FA12-BAF9-DBBB67CC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2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98B3-2AE1-C038-902B-AE467DBDB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D54E9-ECC3-C2F0-3438-B39A2B9C4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F48DC-5802-187D-974F-E569C3B2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703B19-F92A-2FF5-E333-FE3F96F56D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4A2C8-FEEF-816A-CB42-AD99B01E8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66E1F0-1288-02F8-CD61-A9FE6C6B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663DF3-BD13-2D0F-6776-E86CC205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59599-086C-0403-31EB-38A413944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6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DFDA-A38A-5ABB-94D1-CD15AD59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AAADC-6A93-CB9B-AEBE-43FA4D0F0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8F452-28CF-C155-2452-69448AB7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8450A-5D78-19E7-2C73-0CBB20FD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D96E54-41BE-2FC3-CBE2-C03B66F7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ABE6E-AD9E-F397-373E-E536009F8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413F7-E834-FBBF-CD2B-A67986CF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1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52FF6-E548-2DCA-FFF4-8B3E3E7AB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A7995-404B-9669-E7EE-546079AFB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4388B9-388D-2753-72AF-3C425CC2D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8F39-334F-DD5A-2954-737D0624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A92FC-C585-B88C-591B-69421975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5A670-AF03-54D1-AEAD-AFAA9899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0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23F05-AF3D-13DA-9ECA-97753F047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7373B9-84F3-D50D-E08B-7C673EDBE9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27D75-CD08-68CB-5D8A-0B5805920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F7108-D1F0-C6C2-D47F-039A13EA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157F0-F3D1-760F-2CF6-39C67CE9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768E3-09D9-F88A-0E94-E6AC1889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3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5244E-359C-35D1-7953-55DB3D07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FDAD5-0F3E-8481-E49D-B77366A2C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5057E-6A19-3DFA-CC9C-591E6DF3F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D4796-1734-4E53-ADB6-03F28B37C3D1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6594A-F8C9-1B59-A889-9B99C0E1B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FD7F6-A99B-206B-25EB-2E0A1FD43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EBDD7-6E01-462D-8231-FB194758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6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o-link-tech">
            <a:extLst>
              <a:ext uri="{FF2B5EF4-FFF2-40B4-BE49-F238E27FC236}">
                <a16:creationId xmlns:a16="http://schemas.microsoft.com/office/drawing/2014/main" id="{203A2385-D04F-AE65-4DD0-CAD6D639C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1" y="970983"/>
            <a:ext cx="1926750" cy="100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6">
            <a:extLst>
              <a:ext uri="{FF2B5EF4-FFF2-40B4-BE49-F238E27FC236}">
                <a16:creationId xmlns:a16="http://schemas.microsoft.com/office/drawing/2014/main" id="{2F9211C4-B08E-9FC1-D8CE-133BB60B4B63}"/>
              </a:ext>
            </a:extLst>
          </p:cNvPr>
          <p:cNvSpPr txBox="1">
            <a:spLocks/>
          </p:cNvSpPr>
          <p:nvPr/>
        </p:nvSpPr>
        <p:spPr>
          <a:xfrm>
            <a:off x="450095" y="300437"/>
            <a:ext cx="10558585" cy="6698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200" b="1" kern="120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IO-Link Masters and Hubs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04C7CF5F-1B01-E8B2-7A43-78D576D19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95" y="1904957"/>
            <a:ext cx="6511098" cy="43415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defRPr/>
            </a:pPr>
            <a:r>
              <a:rPr lang="en-US" altLang="en-IL" sz="2400" b="1" dirty="0">
                <a:solidFill>
                  <a:srgbClr val="FF0000"/>
                </a:solidFill>
                <a:latin typeface="Arial"/>
                <a:cs typeface="Calibri" panose="020F0502020204030204" pitchFamily="34" charset="0"/>
              </a:rPr>
              <a:t>What and why do I need IO-Link?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IL" dirty="0">
                <a:solidFill>
                  <a:srgbClr val="000000"/>
                </a:solidFill>
                <a:latin typeface="Arial"/>
                <a:cs typeface="Calibri" panose="020F0502020204030204" pitchFamily="34" charset="0"/>
              </a:rPr>
              <a:t>Make sensors and actuators “smarter” using a communication protocol providing configuration options and diagnostics data directly from the PLC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IL" dirty="0">
                <a:solidFill>
                  <a:srgbClr val="000000"/>
                </a:solidFill>
                <a:latin typeface="Arial"/>
                <a:cs typeface="Calibri" panose="020F0502020204030204" pitchFamily="34" charset="0"/>
              </a:rPr>
              <a:t>Support, troubleshoot, and maintain the machine remotely from the physical level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IL" dirty="0">
                <a:solidFill>
                  <a:srgbClr val="000000"/>
                </a:solidFill>
                <a:latin typeface="Arial"/>
                <a:cs typeface="Calibri" panose="020F0502020204030204" pitchFamily="34" charset="0"/>
              </a:rPr>
              <a:t>Fieldbus real-time communication protocol, reduce the amount of PLC I/O modules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IL" dirty="0">
                <a:solidFill>
                  <a:srgbClr val="000000"/>
                </a:solidFill>
                <a:latin typeface="Arial"/>
                <a:cs typeface="Calibri" panose="020F0502020204030204" pitchFamily="34" charset="0"/>
              </a:rPr>
              <a:t>Easy wiring, reduce the size of control cabinets and wiring complexity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IL" dirty="0">
                <a:solidFill>
                  <a:srgbClr val="000000"/>
                </a:solidFill>
                <a:latin typeface="Arial"/>
                <a:cs typeface="Calibri" panose="020F0502020204030204" pitchFamily="34" charset="0"/>
              </a:rPr>
              <a:t>Supported by most of the sensor/actuator vendors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FF0000"/>
              </a:buClr>
              <a:buSzTx/>
              <a:buFontTx/>
              <a:buBlip>
                <a:blip r:embed="rId3"/>
              </a:buBlip>
              <a:tabLst/>
              <a:defRPr/>
            </a:pPr>
            <a:endParaRPr lang="en-US" altLang="en-IL" sz="2000" b="1" dirty="0">
              <a:solidFill>
                <a:srgbClr val="000000"/>
              </a:solidFill>
              <a:latin typeface="Arial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81875E-923F-C732-33F4-0D799C9A1D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5100" y="970983"/>
            <a:ext cx="371054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099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Dimitry Raezky</dc:creator>
  <cp:lastModifiedBy>Dimitry Raezky</cp:lastModifiedBy>
  <cp:revision>1</cp:revision>
  <dcterms:created xsi:type="dcterms:W3CDTF">2023-12-12T06:53:37Z</dcterms:created>
  <dcterms:modified xsi:type="dcterms:W3CDTF">2023-12-12T06:55:48Z</dcterms:modified>
</cp:coreProperties>
</file>